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63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425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4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26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67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16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76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139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25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2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C1BD3-3F1A-0B47-8B63-BD068C0E1DF7}" type="datetimeFigureOut">
              <a:rPr lang="en-US" smtClean="0"/>
              <a:t>03/11/15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A0E8B-850E-2D4E-BC80-6D72299C923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971600" y="6523603"/>
            <a:ext cx="8172400" cy="334397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768312" y="6443286"/>
            <a:ext cx="659102" cy="45677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C248AB-E565-412B-9D95-9B07D6A4F3F3}" type="slidenum">
              <a:rPr lang="en-GB" sz="1400" smtClean="0">
                <a:solidFill>
                  <a:schemeClr val="accent6"/>
                </a:solidFill>
                <a:latin typeface="Arial Black" pitchFamily="34" charset="0"/>
              </a:rPr>
              <a:pPr/>
              <a:t>‹#›</a:t>
            </a:fld>
            <a:endParaRPr lang="en-GB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7925400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de 20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49690" y="6669360"/>
            <a:ext cx="7632848" cy="72008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6" descr="Logo CEA_IngControl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07" y="5901032"/>
            <a:ext cx="987707" cy="981872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2415780" y="5877272"/>
            <a:ext cx="5349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b="1" dirty="0" smtClean="0"/>
              <a:t>XIV </a:t>
            </a:r>
            <a:r>
              <a:rPr lang="es-ES_tradnl" b="1" dirty="0"/>
              <a:t>SIMPOSIO CEA DE INGENIERÍA DE </a:t>
            </a:r>
            <a:r>
              <a:rPr lang="es-ES_tradnl" b="1" dirty="0" smtClean="0"/>
              <a:t>CONTROL</a:t>
            </a:r>
          </a:p>
          <a:p>
            <a:pPr algn="ctr"/>
            <a:r>
              <a:rPr lang="es-ES_tradnl" dirty="0" smtClean="0"/>
              <a:t>10,11 </a:t>
            </a:r>
            <a:r>
              <a:rPr lang="es-ES_tradnl" dirty="0"/>
              <a:t>de </a:t>
            </a:r>
            <a:r>
              <a:rPr lang="es-ES_tradnl" dirty="0" smtClean="0"/>
              <a:t>marzo</a:t>
            </a:r>
            <a:r>
              <a:rPr lang="es-ES_tradnl" dirty="0" smtClean="0"/>
              <a:t>, </a:t>
            </a:r>
            <a:r>
              <a:rPr lang="es-ES_tradnl" dirty="0" smtClean="0"/>
              <a:t>2016, </a:t>
            </a:r>
            <a:r>
              <a:rPr lang="es-ES_tradnl" dirty="0" smtClean="0"/>
              <a:t>Universidad</a:t>
            </a:r>
            <a:r>
              <a:rPr lang="es-ES_tradnl" baseline="0" dirty="0" smtClean="0"/>
              <a:t> </a:t>
            </a:r>
            <a:r>
              <a:rPr lang="es-ES_tradnl" baseline="0" dirty="0" smtClean="0"/>
              <a:t>de la Rioja, Logroño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79448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242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19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155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12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554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506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12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478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403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07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306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77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1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77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77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77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78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765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499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179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xmlns:p14="http://schemas.microsoft.com/office/powerpoint/2010/main" spd="slow" advClick="0" advTm="20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On-screen Show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ETSE, UAB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Ramon  Vilanova</dc:creator>
  <cp:lastModifiedBy>Ramon  Vilanova</cp:lastModifiedBy>
  <cp:revision>4</cp:revision>
  <dcterms:created xsi:type="dcterms:W3CDTF">2013-03-12T13:22:18Z</dcterms:created>
  <dcterms:modified xsi:type="dcterms:W3CDTF">2015-11-03T19:34:04Z</dcterms:modified>
</cp:coreProperties>
</file>